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5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78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78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usticeblue cop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2292" grpId="1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 Preparing this course…</a:t>
            </a:r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I made a few assumptions:</a:t>
            </a:r>
          </a:p>
          <a:p>
            <a:pPr lvl="1"/>
            <a:r>
              <a:rPr lang="en-US" smtClean="0"/>
              <a:t>Y</a:t>
            </a:r>
            <a:r>
              <a:rPr lang="en-US" sz="2400" smtClean="0"/>
              <a:t>ou have an interest in forensic science</a:t>
            </a:r>
          </a:p>
          <a:p>
            <a:pPr lvl="1"/>
            <a:r>
              <a:rPr lang="en-US" sz="2400" smtClean="0"/>
              <a:t>You are a fan of forensic shows on TV</a:t>
            </a:r>
          </a:p>
          <a:p>
            <a:pPr lvl="1"/>
            <a:r>
              <a:rPr lang="en-US" sz="2400" smtClean="0"/>
              <a:t>You follow criminal cases on TV, newspaper, or radio</a:t>
            </a:r>
          </a:p>
          <a:p>
            <a:pPr lvl="1"/>
            <a:r>
              <a:rPr lang="en-US" sz="2400" smtClean="0"/>
              <a:t>You are considering a career in the legal, judicial, or forensics field</a:t>
            </a:r>
          </a:p>
          <a:p>
            <a:pPr lvl="1"/>
            <a:r>
              <a:rPr lang="en-US" sz="2400" smtClean="0"/>
              <a:t>You love reading mystery stories</a:t>
            </a:r>
          </a:p>
          <a:p>
            <a:pPr lvl="1"/>
            <a:r>
              <a:rPr lang="en-US" sz="2400" smtClean="0"/>
              <a:t>You are simply curious by nature</a:t>
            </a:r>
          </a:p>
          <a:p>
            <a:pPr lvl="1"/>
            <a:r>
              <a:rPr lang="en-US" sz="2400" smtClean="0"/>
              <a:t>And finally…you chose this class because you thought it was cool…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1883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Alphonse Bertillon – established a method of identifying criminals</a:t>
            </a:r>
          </a:p>
          <a:p>
            <a:pPr lvl="1"/>
            <a:r>
              <a:rPr lang="en-US" smtClean="0"/>
              <a:t>Taking various body measurements to establish a profile of a criminal</a:t>
            </a:r>
          </a:p>
          <a:p>
            <a:pPr lvl="1"/>
            <a:r>
              <a:rPr lang="en-US" smtClean="0"/>
              <a:t>This system was very inaccurate and was abandoned at the advent of dactylography (the study of fingerprints)</a:t>
            </a:r>
          </a:p>
        </p:txBody>
      </p:sp>
      <p:pic>
        <p:nvPicPr>
          <p:cNvPr id="11268" name="Picture 5" descr="anthropomet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572000"/>
            <a:ext cx="26003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1900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Francis Galton – wrote the book </a:t>
            </a:r>
            <a:r>
              <a:rPr lang="en-US" i="1" smtClean="0"/>
              <a:t>Fingerprints</a:t>
            </a:r>
            <a:r>
              <a:rPr lang="en-US" smtClean="0"/>
              <a:t> after extensive research finding solitary identity in a fingerprint</a:t>
            </a:r>
          </a:p>
          <a:p>
            <a:r>
              <a:rPr lang="en-US" smtClean="0"/>
              <a:t>In 1900, the Henry System was accepted and used as a system of criminal investigation</a:t>
            </a: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Homework Assignment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Do some research and write a ½ page summary of the Henry System used in fingerprinting</a:t>
            </a:r>
          </a:p>
          <a:p>
            <a:pPr lvl="1"/>
            <a:r>
              <a:rPr lang="en-US" smtClean="0"/>
              <a:t>Be sure to explain why the system is no longer used</a:t>
            </a: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1908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United States Congress passed a bill enacting an investigative entity </a:t>
            </a:r>
          </a:p>
          <a:p>
            <a:pPr lvl="1"/>
            <a:r>
              <a:rPr lang="en-US" smtClean="0"/>
              <a:t>The Federal Bureau of Investigation was established under its original name of </a:t>
            </a:r>
            <a:r>
              <a:rPr lang="en-US" i="1" smtClean="0"/>
              <a:t>Bureau of Investigation</a:t>
            </a:r>
            <a:r>
              <a:rPr lang="en-US" smtClean="0"/>
              <a:t> (name changed in 1924)</a:t>
            </a:r>
          </a:p>
          <a:p>
            <a:pPr lvl="1"/>
            <a:endParaRPr lang="en-US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14800"/>
            <a:ext cx="9144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1987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discovery and mapping of DNA was a huge milestone for Forensics</a:t>
            </a:r>
          </a:p>
          <a:p>
            <a:r>
              <a:rPr lang="en-US" smtClean="0"/>
              <a:t>You all know the individuality and importance of DNA</a:t>
            </a:r>
          </a:p>
          <a:p>
            <a:r>
              <a:rPr lang="en-US" smtClean="0"/>
              <a:t>DNA profiling was first used in a case in 1988, but was still considered new and controversial </a:t>
            </a: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in Mind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Needs for Forensics</a:t>
            </a:r>
          </a:p>
          <a:p>
            <a:pPr lvl="1"/>
            <a:r>
              <a:rPr lang="en-US" dirty="0" smtClean="0"/>
              <a:t>Burglary</a:t>
            </a:r>
          </a:p>
          <a:p>
            <a:pPr lvl="1"/>
            <a:r>
              <a:rPr lang="en-US" dirty="0" smtClean="0"/>
              <a:t>Forgery</a:t>
            </a:r>
          </a:p>
          <a:p>
            <a:pPr lvl="1"/>
            <a:r>
              <a:rPr lang="en-US" dirty="0" smtClean="0"/>
              <a:t>White Collar Crime</a:t>
            </a:r>
          </a:p>
          <a:p>
            <a:pPr lvl="1"/>
            <a:r>
              <a:rPr lang="en-US" dirty="0" smtClean="0"/>
              <a:t>Computer Crime</a:t>
            </a:r>
          </a:p>
          <a:p>
            <a:pPr lvl="1"/>
            <a:r>
              <a:rPr lang="en-US" dirty="0" smtClean="0"/>
              <a:t>Auto Accidents</a:t>
            </a:r>
          </a:p>
          <a:p>
            <a:pPr lvl="1"/>
            <a:r>
              <a:rPr lang="en-US" dirty="0" smtClean="0"/>
              <a:t>Arson</a:t>
            </a:r>
          </a:p>
          <a:p>
            <a:pPr lvl="1"/>
            <a:r>
              <a:rPr lang="en-US" dirty="0" smtClean="0"/>
              <a:t>Drug Enforcement</a:t>
            </a:r>
          </a:p>
          <a:p>
            <a:pPr lvl="1"/>
            <a:r>
              <a:rPr lang="en-US" dirty="0" smtClean="0"/>
              <a:t>Terrorism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If a Forensic scientist is called, someone is having a really bad day! Keep in mind that there are people effected by the crimes resulting in this job. Please be mindful of that throughout this course.</a:t>
            </a:r>
            <a:endParaRPr lang="en-US" dirty="0"/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Careers in Forensic Science</a:t>
            </a:r>
            <a:endParaRPr lang="en-US" dirty="0"/>
          </a:p>
        </p:txBody>
      </p:sp>
      <p:sp>
        <p:nvSpPr>
          <p:cNvPr id="17411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Becoming a Professional</a:t>
            </a: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does it take?</a:t>
            </a:r>
          </a:p>
        </p:txBody>
      </p:sp>
      <p:sp>
        <p:nvSpPr>
          <p:cNvPr id="18435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Most, but not all require at least a bachelor's degree</a:t>
            </a:r>
          </a:p>
          <a:p>
            <a:pPr lvl="1"/>
            <a:r>
              <a:rPr lang="en-US" smtClean="0"/>
              <a:t>Recommended majors: Chemistry, Biology, Physics, or Criminal Justice…unless specialized</a:t>
            </a:r>
          </a:p>
          <a:p>
            <a:r>
              <a:rPr lang="en-US" smtClean="0"/>
              <a:t>A lot of “on-call” time…you never know when a criminal might strike</a:t>
            </a: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Toxicologist</a:t>
            </a:r>
          </a:p>
        </p:txBody>
      </p:sp>
      <p:sp>
        <p:nvSpPr>
          <p:cNvPr id="19459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>Must hold at least a master’s degree in forensic toxicology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Ph.D. preferred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Detect toxic substances in the bodies being investigated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Seek employment in: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Crime laboratories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Medical Examiners Offices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Police departments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Criminal defense and prosecution attorneys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Hospital and Clinical Chemistry Laboratories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Pharmaceutical Industry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High school science teachers 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49838" y="1676400"/>
            <a:ext cx="3471862" cy="4495800"/>
          </a:xfrm>
          <a:noFill/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The Evolution of Criminal Investigation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Understanding the history of forensics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Crime Scene Investigator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Minimal 2 year associates degree but bachelor’s degree preferred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On-site training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Tasks vary from drug identification to footprint examination to chemical identification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Seek employment in: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Crime lab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Police/Sheriff departments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State/Federal Investigation Offices</a:t>
            </a:r>
          </a:p>
          <a:p>
            <a:endParaRPr lang="en-US" smtClean="0"/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730500"/>
            <a:ext cx="4038600" cy="2692400"/>
          </a:xfrm>
          <a:noFill/>
        </p:spPr>
      </p:pic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Nurse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Licensed Nurse or Registered Nurse (LPN or RN)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Specialized graduate degree or on-site training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Examine rape victims, testify on behalf of medical examiner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Seek employment in: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Hospital Emergency Rooms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State Medical Examiner’s Office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FBI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150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1981200"/>
            <a:ext cx="4654550" cy="4572000"/>
          </a:xfrm>
          <a:noFill/>
        </p:spPr>
      </p:pic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Odontologist </a:t>
            </a:r>
          </a:p>
        </p:txBody>
      </p:sp>
      <p:sp>
        <p:nvSpPr>
          <p:cNvPr id="22531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Doctor of Dentistry required with specialization in forensic science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Examine bite marks and dental molds to identify victims and suspects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Seek Employment in :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Crime labs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State Offices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FBI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Medical Examiner’s Office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253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1730375"/>
            <a:ext cx="3352800" cy="5035550"/>
          </a:xfrm>
          <a:noFill/>
        </p:spPr>
      </p:pic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Document Examiner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smtClean="0"/>
              <a:t>Bachelors Degree required</a:t>
            </a:r>
          </a:p>
          <a:p>
            <a:r>
              <a:rPr lang="en-US" sz="2400" smtClean="0"/>
              <a:t>On-site training</a:t>
            </a:r>
          </a:p>
          <a:p>
            <a:r>
              <a:rPr lang="en-US" sz="2400" smtClean="0"/>
              <a:t>Investigate forgery, document originality, handwriting comparisons</a:t>
            </a:r>
          </a:p>
          <a:p>
            <a:r>
              <a:rPr lang="en-US" sz="2400" smtClean="0"/>
              <a:t>Seek Employment in:</a:t>
            </a:r>
          </a:p>
          <a:p>
            <a:pPr lvl="1"/>
            <a:r>
              <a:rPr lang="en-US" sz="2000" smtClean="0"/>
              <a:t>Crime labs</a:t>
            </a:r>
          </a:p>
          <a:p>
            <a:pPr lvl="1"/>
            <a:r>
              <a:rPr lang="en-US" sz="2000" smtClean="0"/>
              <a:t>Local law enforcement offices</a:t>
            </a:r>
          </a:p>
          <a:p>
            <a:pPr lvl="1"/>
            <a:r>
              <a:rPr lang="en-US" sz="2000" smtClean="0"/>
              <a:t>State/Federal Investigations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355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663700"/>
            <a:ext cx="4038600" cy="4826000"/>
          </a:xfrm>
          <a:noFill/>
        </p:spPr>
      </p:pic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Pathologist</a:t>
            </a:r>
          </a:p>
        </p:txBody>
      </p:sp>
      <p:sp>
        <p:nvSpPr>
          <p:cNvPr id="24579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000" smtClean="0"/>
              <a:t>Also known as medical examiner</a:t>
            </a:r>
          </a:p>
          <a:p>
            <a:r>
              <a:rPr lang="en-US" sz="2000" smtClean="0"/>
              <a:t>MD required, highly specialized training and years of medical experience</a:t>
            </a:r>
          </a:p>
          <a:p>
            <a:r>
              <a:rPr lang="en-US" sz="2000" smtClean="0"/>
              <a:t>Perform autopsies and examine bodies involved in unexpected and violent deaths</a:t>
            </a:r>
          </a:p>
          <a:p>
            <a:r>
              <a:rPr lang="en-US" sz="2000" smtClean="0"/>
              <a:t>Seek employment with:</a:t>
            </a:r>
          </a:p>
          <a:p>
            <a:pPr lvl="1"/>
            <a:r>
              <a:rPr lang="en-US" sz="2000" smtClean="0"/>
              <a:t>State Offices</a:t>
            </a:r>
          </a:p>
          <a:p>
            <a:pPr lvl="1"/>
            <a:r>
              <a:rPr lang="en-US" sz="2000" smtClean="0"/>
              <a:t>Federal Bureau of Investigation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12700" y="2209800"/>
            <a:ext cx="4508500" cy="4267200"/>
          </a:xfrm>
          <a:noFill/>
        </p:spPr>
      </p:pic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Psychologist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smtClean="0"/>
              <a:t>Must have doctorate in counseling or forensic psychologist and complete fellowship/internship in forensic psychology</a:t>
            </a:r>
          </a:p>
          <a:p>
            <a:r>
              <a:rPr lang="en-US" sz="2400" smtClean="0"/>
              <a:t>Determine the ability of a suspect or victim to mentally be able to withstand trial</a:t>
            </a:r>
          </a:p>
          <a:p>
            <a:r>
              <a:rPr lang="en-US" sz="2400" smtClean="0"/>
              <a:t>Seek employment in:</a:t>
            </a:r>
          </a:p>
          <a:p>
            <a:pPr lvl="1"/>
            <a:r>
              <a:rPr lang="en-US" sz="2000" smtClean="0"/>
              <a:t>State and local agencies</a:t>
            </a:r>
          </a:p>
          <a:p>
            <a:pPr lvl="1"/>
            <a:r>
              <a:rPr lang="en-US" sz="2000" smtClean="0"/>
              <a:t>Private practice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560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438400"/>
            <a:ext cx="4159250" cy="3267075"/>
          </a:xfrm>
          <a:noFill/>
        </p:spPr>
      </p:pic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Anthropologist</a:t>
            </a:r>
          </a:p>
        </p:txBody>
      </p:sp>
      <p:sp>
        <p:nvSpPr>
          <p:cNvPr id="26627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Ph.D. required</a:t>
            </a:r>
          </a:p>
          <a:p>
            <a:r>
              <a:rPr lang="en-US" smtClean="0"/>
              <a:t>Usually work in a college or university</a:t>
            </a:r>
          </a:p>
          <a:p>
            <a:r>
              <a:rPr lang="en-US" smtClean="0"/>
              <a:t>Identify bones and bone structures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662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09625" y="1695450"/>
            <a:ext cx="3333750" cy="4762500"/>
          </a:xfrm>
          <a:noFill/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Chemist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Bachelor’s degree or higher degree in Chemistry, Biochemistry, Toxicology, or Pharmacology </a:t>
            </a:r>
          </a:p>
          <a:p>
            <a:r>
              <a:rPr lang="en-US" smtClean="0"/>
              <a:t>Identify unknown substances, drug residue</a:t>
            </a:r>
          </a:p>
          <a:p>
            <a:r>
              <a:rPr lang="en-US" smtClean="0"/>
              <a:t>Work in crime labs or private labs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765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568575"/>
            <a:ext cx="4038600" cy="3016250"/>
          </a:xfrm>
          <a:noFill/>
        </p:spPr>
      </p:pic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Entomologist</a:t>
            </a:r>
          </a:p>
        </p:txBody>
      </p:sp>
      <p:sp>
        <p:nvSpPr>
          <p:cNvPr id="28675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Ph.D. Required</a:t>
            </a:r>
          </a:p>
          <a:p>
            <a:r>
              <a:rPr lang="en-US" smtClean="0"/>
              <a:t>Work in college or university</a:t>
            </a:r>
          </a:p>
          <a:p>
            <a:r>
              <a:rPr lang="en-US" smtClean="0"/>
              <a:t>Identify time of death based on presence of insects and other organisms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867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706688"/>
            <a:ext cx="4038600" cy="2740025"/>
          </a:xfrm>
          <a:noFill/>
        </p:spPr>
      </p:pic>
    </p:spTree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Dactylographer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2 year associates degree or higher</a:t>
            </a:r>
          </a:p>
          <a:p>
            <a:pPr>
              <a:lnSpc>
                <a:spcPct val="90000"/>
              </a:lnSpc>
            </a:pPr>
            <a:r>
              <a:rPr lang="en-US" smtClean="0"/>
              <a:t>On-site training</a:t>
            </a:r>
          </a:p>
          <a:p>
            <a:pPr>
              <a:lnSpc>
                <a:spcPct val="90000"/>
              </a:lnSpc>
            </a:pPr>
            <a:r>
              <a:rPr lang="en-US" smtClean="0"/>
              <a:t>Identify suspects based on latent prints</a:t>
            </a:r>
          </a:p>
          <a:p>
            <a:pPr>
              <a:lnSpc>
                <a:spcPct val="90000"/>
              </a:lnSpc>
            </a:pPr>
            <a:r>
              <a:rPr lang="en-US" smtClean="0"/>
              <a:t>Work in: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Private labs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Crime labs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Local departments/offices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970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75225" y="1600200"/>
            <a:ext cx="3384550" cy="4953000"/>
          </a:xfrm>
          <a:noFill/>
        </p:spPr>
      </p:pic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Science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word itself stems from the Latin word </a:t>
            </a:r>
            <a:r>
              <a:rPr lang="en-US" i="1" dirty="0" smtClean="0"/>
              <a:t>forum, </a:t>
            </a:r>
            <a:r>
              <a:rPr lang="en-US" dirty="0" smtClean="0"/>
              <a:t>which simply means “law”</a:t>
            </a:r>
          </a:p>
          <a:p>
            <a:r>
              <a:rPr lang="en-US" dirty="0" smtClean="0"/>
              <a:t>Forensic Science is simply the application of scientific principles to </a:t>
            </a:r>
            <a:r>
              <a:rPr lang="en-US" dirty="0" smtClean="0"/>
              <a:t>law</a:t>
            </a:r>
          </a:p>
          <a:p>
            <a:pPr lvl="1"/>
            <a:r>
              <a:rPr lang="en-US" dirty="0" smtClean="0"/>
              <a:t>Forensics does not just deal with death!</a:t>
            </a:r>
            <a:endParaRPr lang="en-US" dirty="0" smtClean="0"/>
          </a:p>
          <a:p>
            <a:pPr lvl="1"/>
            <a:r>
              <a:rPr lang="en-US" dirty="0" smtClean="0"/>
              <a:t>However, forensics has not been accepted for very long</a:t>
            </a: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Serologist</a:t>
            </a:r>
          </a:p>
        </p:txBody>
      </p:sp>
      <p:sp>
        <p:nvSpPr>
          <p:cNvPr id="30723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Bachelor’s degree with coursework in biochemistry, statistics, genetics, &amp; molecular biology</a:t>
            </a:r>
          </a:p>
          <a:p>
            <a:r>
              <a:rPr lang="en-US" smtClean="0"/>
              <a:t>Identify and examine body fluids</a:t>
            </a:r>
          </a:p>
          <a:p>
            <a:r>
              <a:rPr lang="en-US" smtClean="0"/>
              <a:t>Work in:</a:t>
            </a:r>
          </a:p>
          <a:p>
            <a:pPr lvl="1"/>
            <a:r>
              <a:rPr lang="en-US" smtClean="0"/>
              <a:t>Crime labs</a:t>
            </a:r>
          </a:p>
          <a:p>
            <a:pPr lvl="1"/>
            <a:r>
              <a:rPr lang="en-US" smtClean="0"/>
              <a:t>Private labs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3072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6250" y="2519363"/>
            <a:ext cx="4000500" cy="3114675"/>
          </a:xfrm>
          <a:noFill/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1750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Henry Fielding – established the “Bow Street Runners”</a:t>
            </a:r>
          </a:p>
          <a:p>
            <a:pPr lvl="1"/>
            <a:r>
              <a:rPr lang="en-US" smtClean="0"/>
              <a:t>Fielding’s runners literally ran to a crime scene to informally investigate the scene</a:t>
            </a:r>
          </a:p>
          <a:p>
            <a:pPr lvl="1"/>
            <a:r>
              <a:rPr lang="en-US" smtClean="0"/>
              <a:t>The gathered information (much of it useless) and reported it to anyone who cared</a:t>
            </a:r>
          </a:p>
          <a:p>
            <a:pPr lvl="1"/>
            <a:r>
              <a:rPr lang="en-US" smtClean="0"/>
              <a:t>The gained the reputation and acknowledgement as the first modern detective force</a:t>
            </a: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1829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British Parliament passed the Metropolitan Police Act and created one of the first legally organized police forces</a:t>
            </a:r>
          </a:p>
          <a:p>
            <a:r>
              <a:rPr lang="en-US" sz="2400" smtClean="0"/>
              <a:t>This force was stationed at the world renowned Scotland Yard (the location of the modern London Police Department)</a:t>
            </a:r>
          </a:p>
          <a:p>
            <a:r>
              <a:rPr lang="en-US" sz="2400" smtClean="0"/>
              <a:t>The Scotland Yard was established and the force was selected by Sir Robert Peel</a:t>
            </a:r>
          </a:p>
          <a:p>
            <a:pPr lvl="1"/>
            <a:r>
              <a:rPr lang="en-US" sz="2400" smtClean="0"/>
              <a:t>This accomplishment has earned Sir Peel as the father of modern policing. </a:t>
            </a: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Scotland Yard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department was headed by Sir Peel, but two commissioners were chosen: Sir Charles Rowan and Sir Richard Mayne</a:t>
            </a:r>
          </a:p>
          <a:p>
            <a:r>
              <a:rPr lang="en-US" smtClean="0"/>
              <a:t>The department made up of several officers, office staff, and the administration occupied 4 Whitehall Place which opened up to the famous Scotland Yard</a:t>
            </a: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4607745" cy="33766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914400"/>
            <a:ext cx="4114800" cy="54885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4038600"/>
            <a:ext cx="2133600" cy="2133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1857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New York Police Department organized a picture gallery of known criminals – Rogues Gallery</a:t>
            </a:r>
          </a:p>
          <a:p>
            <a:r>
              <a:rPr lang="en-US" smtClean="0"/>
              <a:t>Photos lined the walls like an art gallery so the public would know criminals identities</a:t>
            </a:r>
          </a:p>
          <a:p>
            <a:r>
              <a:rPr lang="en-US" smtClean="0"/>
              <a:t>Pictures were arranged first by height, and then by criminal specialty</a:t>
            </a:r>
          </a:p>
          <a:p>
            <a:endParaRPr lang="en-US" smtClean="0"/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6363"/>
            <a:ext cx="3048000" cy="42116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590800"/>
            <a:ext cx="3048000" cy="43148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2590800"/>
            <a:ext cx="3071813" cy="44053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Evolution of Criminal Investigation">
  <a:themeElements>
    <a:clrScheme name="Justiceblue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Justiceblue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Justiceblue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usticeblue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usticeblue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usticeblue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usticeblue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usticeblue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Evolution of Criminal Investigation</Template>
  <TotalTime>6</TotalTime>
  <Words>1011</Words>
  <Application>Microsoft Office PowerPoint</Application>
  <PresentationFormat>On-screen Show (4:3)</PresentationFormat>
  <Paragraphs>150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Wingdings</vt:lpstr>
      <vt:lpstr>Calibri</vt:lpstr>
      <vt:lpstr>Evolution of Criminal Investigation</vt:lpstr>
      <vt:lpstr>In Preparing this course…</vt:lpstr>
      <vt:lpstr>The Evolution of Criminal Investigation</vt:lpstr>
      <vt:lpstr>Forensic Science</vt:lpstr>
      <vt:lpstr>1750</vt:lpstr>
      <vt:lpstr>1829</vt:lpstr>
      <vt:lpstr>Scotland Yard</vt:lpstr>
      <vt:lpstr>Slide 7</vt:lpstr>
      <vt:lpstr>1857</vt:lpstr>
      <vt:lpstr>Slide 9</vt:lpstr>
      <vt:lpstr>1883</vt:lpstr>
      <vt:lpstr>Slide 11</vt:lpstr>
      <vt:lpstr>1900</vt:lpstr>
      <vt:lpstr>Homework Assignment</vt:lpstr>
      <vt:lpstr>1908</vt:lpstr>
      <vt:lpstr>1987</vt:lpstr>
      <vt:lpstr>Keep in Mind</vt:lpstr>
      <vt:lpstr>Careers in Forensic Science</vt:lpstr>
      <vt:lpstr>What does it take?</vt:lpstr>
      <vt:lpstr>Forensic Toxicologist</vt:lpstr>
      <vt:lpstr>Crime Scene Investigator</vt:lpstr>
      <vt:lpstr>Forensic Nurse</vt:lpstr>
      <vt:lpstr>Forensic Odontologist </vt:lpstr>
      <vt:lpstr>Document Examiner</vt:lpstr>
      <vt:lpstr>Forensic Pathologist</vt:lpstr>
      <vt:lpstr>Forensic Psychologist</vt:lpstr>
      <vt:lpstr>Forensic Anthropologist</vt:lpstr>
      <vt:lpstr>Forensic Chemist</vt:lpstr>
      <vt:lpstr>Forensic Entomologist</vt:lpstr>
      <vt:lpstr>Dactylographer</vt:lpstr>
      <vt:lpstr>Serologist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Preparing this course…</dc:title>
  <dc:creator>Adam Goosby</dc:creator>
  <cp:lastModifiedBy>Adam Goosby</cp:lastModifiedBy>
  <cp:revision>2</cp:revision>
  <dcterms:created xsi:type="dcterms:W3CDTF">2011-05-24T23:44:54Z</dcterms:created>
  <dcterms:modified xsi:type="dcterms:W3CDTF">2011-05-24T23:51:17Z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TC300002181033</vt:lpwstr>
  </property>
</Properties>
</file>